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78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90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51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53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58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99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06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6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06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8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66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Муниципальное образовательное учреждение «</a:t>
            </a:r>
            <a:r>
              <a:rPr lang="ru-RU" sz="3200" b="1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Новодвинская</a:t>
            </a:r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гимназия»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2747727"/>
            <a:ext cx="11724238" cy="3852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Тема: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«…»</a:t>
            </a:r>
          </a:p>
          <a:p>
            <a:pPr marL="0" indent="0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Выполнил: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 Иван Иванович, обучающийся 10 «А/Б» класса</a:t>
            </a:r>
          </a:p>
          <a:p>
            <a:pPr marL="0" indent="0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Наставник: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Вид проекта: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233881" y="1919336"/>
            <a:ext cx="11724238" cy="660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Индивидуальный проект (учебный проект)</a:t>
            </a:r>
            <a:endParaRPr lang="ru-RU" sz="3200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60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Актуальность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Изменяйте этот текст. Если слайд не нужен, удалите его.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463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Цель и задачи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проекта: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Добавляйте или удаляйте пункты при необходимости.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550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 проекте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Целевая аудитория: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Конечный продукт: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92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Этапы реализации проекта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332066"/>
              </p:ext>
            </p:extLst>
          </p:nvPr>
        </p:nvGraphicFramePr>
        <p:xfrm>
          <a:off x="233363" y="1939925"/>
          <a:ext cx="11725276" cy="305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1319">
                  <a:extLst>
                    <a:ext uri="{9D8B030D-6E8A-4147-A177-3AD203B41FA5}">
                      <a16:colId xmlns:a16="http://schemas.microsoft.com/office/drawing/2014/main" val="1134825502"/>
                    </a:ext>
                  </a:extLst>
                </a:gridCol>
                <a:gridCol w="2931319">
                  <a:extLst>
                    <a:ext uri="{9D8B030D-6E8A-4147-A177-3AD203B41FA5}">
                      <a16:colId xmlns:a16="http://schemas.microsoft.com/office/drawing/2014/main" val="625706546"/>
                    </a:ext>
                  </a:extLst>
                </a:gridCol>
                <a:gridCol w="2931319">
                  <a:extLst>
                    <a:ext uri="{9D8B030D-6E8A-4147-A177-3AD203B41FA5}">
                      <a16:colId xmlns:a16="http://schemas.microsoft.com/office/drawing/2014/main" val="3888914689"/>
                    </a:ext>
                  </a:extLst>
                </a:gridCol>
                <a:gridCol w="2931319">
                  <a:extLst>
                    <a:ext uri="{9D8B030D-6E8A-4147-A177-3AD203B41FA5}">
                      <a16:colId xmlns:a16="http://schemas.microsoft.com/office/drawing/2014/main" val="27183831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Этап</a:t>
                      </a:r>
                      <a:endParaRPr lang="ru-RU" sz="24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Содержание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24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77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629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552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13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050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78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526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077217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275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Изменяемый заголовок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 для любого содержимого. Дублируйте слайд, изменяйте этот текст и заголовок слайда, вставляйте собственные изображения.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101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107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Тема Office</vt:lpstr>
      <vt:lpstr>Муниципальное образовательное учреждение «Новодвинская гимназия»</vt:lpstr>
      <vt:lpstr>Актуальность</vt:lpstr>
      <vt:lpstr>Цель и задачи</vt:lpstr>
      <vt:lpstr>О проекте</vt:lpstr>
      <vt:lpstr>Этапы реализации проекта</vt:lpstr>
      <vt:lpstr>Изменяемый заголовок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comp1</dc:creator>
  <cp:lastModifiedBy>comp1</cp:lastModifiedBy>
  <cp:revision>4</cp:revision>
  <dcterms:created xsi:type="dcterms:W3CDTF">2024-12-10T15:53:07Z</dcterms:created>
  <dcterms:modified xsi:type="dcterms:W3CDTF">2025-12-10T16:20:55Z</dcterms:modified>
</cp:coreProperties>
</file>