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61" r:id="rId4"/>
    <p:sldId id="258" r:id="rId5"/>
    <p:sldId id="262" r:id="rId6"/>
    <p:sldId id="263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4230-7608-4C55-80AD-1A4B8CC54671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09B4B-376C-4F17-A079-446370D529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789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4230-7608-4C55-80AD-1A4B8CC54671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09B4B-376C-4F17-A079-446370D529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8906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4230-7608-4C55-80AD-1A4B8CC54671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09B4B-376C-4F17-A079-446370D529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9519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4230-7608-4C55-80AD-1A4B8CC54671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09B4B-376C-4F17-A079-446370D529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535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4230-7608-4C55-80AD-1A4B8CC54671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09B4B-376C-4F17-A079-446370D529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6583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4230-7608-4C55-80AD-1A4B8CC54671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09B4B-376C-4F17-A079-446370D529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993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4230-7608-4C55-80AD-1A4B8CC54671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09B4B-376C-4F17-A079-446370D529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3066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4230-7608-4C55-80AD-1A4B8CC54671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09B4B-376C-4F17-A079-446370D529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967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4230-7608-4C55-80AD-1A4B8CC54671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09B4B-376C-4F17-A079-446370D529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0068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4230-7608-4C55-80AD-1A4B8CC54671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09B4B-376C-4F17-A079-446370D529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2587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4230-7608-4C55-80AD-1A4B8CC54671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09B4B-376C-4F17-A079-446370D529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662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34230-7608-4C55-80AD-1A4B8CC54671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09B4B-376C-4F17-A079-446370D529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98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7318" y="211216"/>
            <a:ext cx="10210801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Муниципальное образовательное учреждение «</a:t>
            </a:r>
            <a:r>
              <a:rPr lang="ru-RU" sz="3200" b="1" dirty="0" err="1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Новодвинская</a:t>
            </a:r>
            <a:r>
              <a:rPr lang="ru-RU" sz="32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гимназия»</a:t>
            </a:r>
            <a:endParaRPr lang="ru-RU" sz="3200" b="1" dirty="0">
              <a:solidFill>
                <a:srgbClr val="00206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3881" y="2747727"/>
            <a:ext cx="11724238" cy="38522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Тема: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«…»</a:t>
            </a:r>
          </a:p>
          <a:p>
            <a:pPr marL="0" indent="0">
              <a:buNone/>
            </a:pP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Выполнил: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Иванов Иван Иванович, обучающийся 10 «А/Б» класса</a:t>
            </a:r>
          </a:p>
          <a:p>
            <a:pPr marL="0" indent="0">
              <a:buNone/>
            </a:pP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Наставник: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…</a:t>
            </a:r>
          </a:p>
          <a:p>
            <a:pPr marL="0" indent="0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81" y="211216"/>
            <a:ext cx="1325563" cy="1325563"/>
          </a:xfrm>
          <a:prstGeom prst="rect">
            <a:avLst/>
          </a:prstGeom>
        </p:spPr>
      </p:pic>
      <p:sp>
        <p:nvSpPr>
          <p:cNvPr id="6" name="Объект 2"/>
          <p:cNvSpPr txBox="1">
            <a:spLocks/>
          </p:cNvSpPr>
          <p:nvPr/>
        </p:nvSpPr>
        <p:spPr>
          <a:xfrm>
            <a:off x="233881" y="1919336"/>
            <a:ext cx="11724238" cy="66090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Индивидуальный </a:t>
            </a:r>
            <a:r>
              <a:rPr lang="ru-RU" sz="36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проект (иссл</a:t>
            </a:r>
            <a:r>
              <a:rPr lang="ru-RU" sz="36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едовательская работа)</a:t>
            </a:r>
            <a:endParaRPr lang="ru-RU" sz="3200" dirty="0">
              <a:solidFill>
                <a:srgbClr val="00206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233881" y="1724687"/>
            <a:ext cx="11724238" cy="2716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3607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7318" y="211216"/>
            <a:ext cx="10210801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Актуальность</a:t>
            </a:r>
            <a:endParaRPr lang="ru-RU" sz="4000" b="1" dirty="0">
              <a:solidFill>
                <a:srgbClr val="00206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3881" y="1939756"/>
            <a:ext cx="11724238" cy="4705488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Изменяйте этот текст. Если слайд не нужен, удалите его.</a:t>
            </a:r>
            <a:endParaRPr lang="ru-RU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4000"/>
              </a:lnSpc>
              <a:buNone/>
            </a:pPr>
            <a:endParaRPr lang="ru-RU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81" y="211216"/>
            <a:ext cx="1325563" cy="1325563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233881" y="1724687"/>
            <a:ext cx="11724238" cy="2716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2953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7318" y="211216"/>
            <a:ext cx="10210801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Гипотеза</a:t>
            </a:r>
            <a:endParaRPr lang="ru-RU" sz="4000" b="1" dirty="0">
              <a:solidFill>
                <a:srgbClr val="00206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3881" y="1939756"/>
            <a:ext cx="11724238" cy="4705488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Изменяйте этот текст.</a:t>
            </a:r>
            <a:endParaRPr lang="ru-RU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4000"/>
              </a:lnSpc>
              <a:buNone/>
            </a:pPr>
            <a:endParaRPr lang="ru-RU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81" y="211216"/>
            <a:ext cx="1325563" cy="1325563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233881" y="1724687"/>
            <a:ext cx="11724238" cy="2716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0787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7318" y="211216"/>
            <a:ext cx="10210801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Цель и задачи</a:t>
            </a:r>
            <a:endParaRPr lang="ru-RU" sz="4000" b="1" dirty="0">
              <a:solidFill>
                <a:srgbClr val="00206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3881" y="1939756"/>
            <a:ext cx="11724238" cy="4705488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ru-RU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Цель проекта: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Задачи:</a:t>
            </a: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14000"/>
              </a:lnSpc>
              <a:buAutoNum type="arabicParenR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marL="514350" indent="-514350">
              <a:lnSpc>
                <a:spcPct val="114000"/>
              </a:lnSpc>
              <a:buAutoNum type="arabicParenR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marL="514350" indent="-514350">
              <a:lnSpc>
                <a:spcPct val="114000"/>
              </a:lnSpc>
              <a:buAutoNum type="arabicParenR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marL="514350" indent="-514350">
              <a:lnSpc>
                <a:spcPct val="114000"/>
              </a:lnSpc>
              <a:buAutoNum type="arabicParenR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marL="514350" indent="-514350">
              <a:lnSpc>
                <a:spcPct val="114000"/>
              </a:lnSpc>
              <a:buAutoNum type="arabicParenR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Добавляйте или удаляйте пункты при необходимости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81" y="211216"/>
            <a:ext cx="1325563" cy="1325563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233881" y="1724687"/>
            <a:ext cx="11724238" cy="2716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7550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7318" y="211216"/>
            <a:ext cx="10210801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Об исследовании</a:t>
            </a:r>
            <a:endParaRPr lang="ru-RU" sz="4000" b="1" dirty="0">
              <a:solidFill>
                <a:srgbClr val="00206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3881" y="1939756"/>
            <a:ext cx="11724238" cy="4705488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ru-RU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Объект исследования: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marL="0" indent="0">
              <a:lnSpc>
                <a:spcPct val="114000"/>
              </a:lnSpc>
              <a:buNone/>
            </a:pPr>
            <a:endParaRPr lang="ru-RU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ru-RU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Предмет </a:t>
            </a:r>
            <a:r>
              <a:rPr lang="ru-RU" sz="2600" b="1" dirty="0">
                <a:latin typeface="Arial" panose="020B0604020202020204" pitchFamily="34" charset="0"/>
                <a:cs typeface="Arial" panose="020B0604020202020204" pitchFamily="34" charset="0"/>
              </a:rPr>
              <a:t>исследования: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marL="0" indent="0">
              <a:lnSpc>
                <a:spcPct val="114000"/>
              </a:lnSpc>
              <a:buNone/>
            </a:pP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4000"/>
              </a:lnSpc>
              <a:buNone/>
            </a:pPr>
            <a:r>
              <a:rPr lang="ru-RU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Методы исследования</a:t>
            </a:r>
            <a:r>
              <a:rPr lang="ru-RU" sz="26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marL="0" indent="0">
              <a:lnSpc>
                <a:spcPct val="114000"/>
              </a:lnSpc>
              <a:buNone/>
            </a:pPr>
            <a:endParaRPr lang="ru-RU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81" y="211216"/>
            <a:ext cx="1325563" cy="1325563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233881" y="1724687"/>
            <a:ext cx="11724238" cy="2716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7800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7318" y="211216"/>
            <a:ext cx="10210801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Изменяемый заголовок</a:t>
            </a:r>
            <a:endParaRPr lang="ru-RU" sz="4000" b="1" dirty="0">
              <a:solidFill>
                <a:srgbClr val="002060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3881" y="1939756"/>
            <a:ext cx="11724238" cy="4705488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Слайд для любого содержимого. Дублируйте слайд, изменяйте этот текст и заголовок слайда, вставляйте собственные изображения.</a:t>
            </a:r>
            <a:endParaRPr lang="ru-RU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4000"/>
              </a:lnSpc>
              <a:buNone/>
            </a:pPr>
            <a:endParaRPr lang="ru-RU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81" y="211216"/>
            <a:ext cx="1325563" cy="1325563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233881" y="1724687"/>
            <a:ext cx="11724238" cy="2716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42275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105</Words>
  <Application>Microsoft Office PowerPoint</Application>
  <PresentationFormat>Широкоэкранный</PresentationFormat>
  <Paragraphs>28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Тема Office</vt:lpstr>
      <vt:lpstr>Муниципальное образовательное учреждение «Новодвинская гимназия»</vt:lpstr>
      <vt:lpstr>Актуальность</vt:lpstr>
      <vt:lpstr>Гипотеза</vt:lpstr>
      <vt:lpstr>Цель и задачи</vt:lpstr>
      <vt:lpstr>Об исследовании</vt:lpstr>
      <vt:lpstr>Изменяемый заголовок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comp1</dc:creator>
  <cp:lastModifiedBy>comp1</cp:lastModifiedBy>
  <cp:revision>5</cp:revision>
  <dcterms:created xsi:type="dcterms:W3CDTF">2024-12-10T15:53:07Z</dcterms:created>
  <dcterms:modified xsi:type="dcterms:W3CDTF">2025-12-10T16:20:53Z</dcterms:modified>
</cp:coreProperties>
</file>